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838" y="2835238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an </a:t>
            </a:r>
            <a:r>
              <a:rPr lang="fr-FR" sz="2800" dirty="0" err="1" smtClean="0">
                <a:latin typeface="Kristen ITC" pitchFamily="66" charset="0"/>
              </a:rPr>
              <a:t>object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instructions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5586413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1-20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8175" y="47244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Sing</a:t>
            </a:r>
            <a:r>
              <a:rPr lang="fr-FR" sz="2800" dirty="0" smtClean="0">
                <a:latin typeface="Kristen ITC" pitchFamily="66" charset="0"/>
              </a:rPr>
              <a:t> the alphabet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2011-09-26T11:20:05Z</dcterms:modified>
</cp:coreProperties>
</file>